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27.xml" ContentType="application/vnd.openxmlformats-officedocument.presentationml.slide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slides/slide25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s/slide2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s/slide2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s/slide22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98" autoAdjust="0"/>
    <p:restoredTop sz="94640" autoAdjust="0"/>
  </p:normalViewPr>
  <p:slideViewPr>
    <p:cSldViewPr snapToGrid="0" snapToObjects="1">
      <p:cViewPr>
        <p:scale>
          <a:sx n="100" d="100"/>
          <a:sy n="100" d="100"/>
        </p:scale>
        <p:origin x="-584" y="-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763B7-B470-DA40-A52B-99EDCDFAA5F4}" type="datetimeFigureOut">
              <a:rPr lang="en-US" smtClean="0"/>
              <a:pPr/>
              <a:t>11/22/10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ECAA0-E98D-0147-8EC3-E132A0C74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763B7-B470-DA40-A52B-99EDCDFAA5F4}" type="datetimeFigureOut">
              <a:rPr lang="en-US" smtClean="0"/>
              <a:pPr/>
              <a:t>11/22/10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ECAA0-E98D-0147-8EC3-E132A0C74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763B7-B470-DA40-A52B-99EDCDFAA5F4}" type="datetimeFigureOut">
              <a:rPr lang="en-US" smtClean="0"/>
              <a:pPr/>
              <a:t>11/22/10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ECAA0-E98D-0147-8EC3-E132A0C74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763B7-B470-DA40-A52B-99EDCDFAA5F4}" type="datetimeFigureOut">
              <a:rPr lang="en-US" smtClean="0"/>
              <a:pPr/>
              <a:t>11/22/10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ECAA0-E98D-0147-8EC3-E132A0C74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763B7-B470-DA40-A52B-99EDCDFAA5F4}" type="datetimeFigureOut">
              <a:rPr lang="en-US" smtClean="0"/>
              <a:pPr/>
              <a:t>11/22/10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ECAA0-E98D-0147-8EC3-E132A0C74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763B7-B470-DA40-A52B-99EDCDFAA5F4}" type="datetimeFigureOut">
              <a:rPr lang="en-US" smtClean="0"/>
              <a:pPr/>
              <a:t>11/22/10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ECAA0-E98D-0147-8EC3-E132A0C74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763B7-B470-DA40-A52B-99EDCDFAA5F4}" type="datetimeFigureOut">
              <a:rPr lang="en-US" smtClean="0"/>
              <a:pPr/>
              <a:t>11/22/10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ECAA0-E98D-0147-8EC3-E132A0C74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763B7-B470-DA40-A52B-99EDCDFAA5F4}" type="datetimeFigureOut">
              <a:rPr lang="en-US" smtClean="0"/>
              <a:pPr/>
              <a:t>11/22/10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ECAA0-E98D-0147-8EC3-E132A0C74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763B7-B470-DA40-A52B-99EDCDFAA5F4}" type="datetimeFigureOut">
              <a:rPr lang="en-US" smtClean="0"/>
              <a:pPr/>
              <a:t>11/22/10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ECAA0-E98D-0147-8EC3-E132A0C74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763B7-B470-DA40-A52B-99EDCDFAA5F4}" type="datetimeFigureOut">
              <a:rPr lang="en-US" smtClean="0"/>
              <a:pPr/>
              <a:t>11/22/10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ECAA0-E98D-0147-8EC3-E132A0C74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763B7-B470-DA40-A52B-99EDCDFAA5F4}" type="datetimeFigureOut">
              <a:rPr lang="en-US" smtClean="0"/>
              <a:pPr/>
              <a:t>11/22/10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ECAA0-E98D-0147-8EC3-E132A0C74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763B7-B470-DA40-A52B-99EDCDFAA5F4}" type="datetimeFigureOut">
              <a:rPr lang="en-US" smtClean="0"/>
              <a:pPr/>
              <a:t>11/22/10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ECAA0-E98D-0147-8EC3-E132A0C74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slide" Target="slide14.xml"/><Relationship Id="rId20" Type="http://schemas.openxmlformats.org/officeDocument/2006/relationships/slide" Target="slide21.xml"/><Relationship Id="rId21" Type="http://schemas.openxmlformats.org/officeDocument/2006/relationships/slide" Target="slide26.xml"/><Relationship Id="rId22" Type="http://schemas.openxmlformats.org/officeDocument/2006/relationships/slide" Target="slide7.xml"/><Relationship Id="rId23" Type="http://schemas.openxmlformats.org/officeDocument/2006/relationships/slide" Target="slide12.xml"/><Relationship Id="rId24" Type="http://schemas.openxmlformats.org/officeDocument/2006/relationships/slide" Target="slide17.xml"/><Relationship Id="rId25" Type="http://schemas.openxmlformats.org/officeDocument/2006/relationships/slide" Target="slide22.xml"/><Relationship Id="rId26" Type="http://schemas.openxmlformats.org/officeDocument/2006/relationships/slide" Target="slide27.xml"/><Relationship Id="rId10" Type="http://schemas.openxmlformats.org/officeDocument/2006/relationships/slide" Target="slide19.xml"/><Relationship Id="rId11" Type="http://schemas.openxmlformats.org/officeDocument/2006/relationships/slide" Target="slide24.xml"/><Relationship Id="rId12" Type="http://schemas.openxmlformats.org/officeDocument/2006/relationships/slide" Target="slide5.xml"/><Relationship Id="rId13" Type="http://schemas.openxmlformats.org/officeDocument/2006/relationships/slide" Target="slide10.xml"/><Relationship Id="rId14" Type="http://schemas.openxmlformats.org/officeDocument/2006/relationships/slide" Target="slide15.xml"/><Relationship Id="rId15" Type="http://schemas.openxmlformats.org/officeDocument/2006/relationships/slide" Target="slide20.xml"/><Relationship Id="rId16" Type="http://schemas.openxmlformats.org/officeDocument/2006/relationships/slide" Target="slide25.xml"/><Relationship Id="rId17" Type="http://schemas.openxmlformats.org/officeDocument/2006/relationships/slide" Target="slide6.xml"/><Relationship Id="rId18" Type="http://schemas.openxmlformats.org/officeDocument/2006/relationships/slide" Target="slide11.xml"/><Relationship Id="rId19" Type="http://schemas.openxmlformats.org/officeDocument/2006/relationships/slide" Target="slide16.xml"/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8.xml"/><Relationship Id="rId4" Type="http://schemas.openxmlformats.org/officeDocument/2006/relationships/slide" Target="slide13.xml"/><Relationship Id="rId5" Type="http://schemas.openxmlformats.org/officeDocument/2006/relationships/slide" Target="slide18.xml"/><Relationship Id="rId6" Type="http://schemas.openxmlformats.org/officeDocument/2006/relationships/slide" Target="slide23.xml"/><Relationship Id="rId7" Type="http://schemas.openxmlformats.org/officeDocument/2006/relationships/slide" Target="slide4.xml"/><Relationship Id="rId8" Type="http://schemas.openxmlformats.org/officeDocument/2006/relationships/slide" Target="slide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Jeopardy!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 2 300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388100" y="5740400"/>
            <a:ext cx="1587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 2 400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994400" y="5892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 2 500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413500" y="56642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 3 100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375400" y="5930900"/>
            <a:ext cx="119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 3 200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527800" y="5930900"/>
            <a:ext cx="1308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 3 300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489700" y="5829300"/>
            <a:ext cx="1435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 3 400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654800" y="5791200"/>
            <a:ext cx="170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 3 500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86500" y="5803900"/>
            <a:ext cx="1739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 4 100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83400" y="5816600"/>
            <a:ext cx="153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 4 200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88200" y="58547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61824" y="553524"/>
          <a:ext cx="8686800" cy="534720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737360"/>
                <a:gridCol w="1737360"/>
                <a:gridCol w="1737360"/>
                <a:gridCol w="1737360"/>
                <a:gridCol w="1737360"/>
              </a:tblGrid>
              <a:tr h="89120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Cat 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Cat 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Cat 3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Cat 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Cat 5</a:t>
                      </a:r>
                      <a:endParaRPr lang="en-US" dirty="0"/>
                    </a:p>
                  </a:txBody>
                  <a:tcPr anchor="ctr"/>
                </a:tc>
              </a:tr>
              <a:tr h="89120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2" action="ppaction://hlinksldjump"/>
                        </a:rPr>
                        <a:t>100</a:t>
                      </a:r>
                      <a:endParaRPr 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3" action="ppaction://hlinksldjump"/>
                        </a:rPr>
                        <a:t>100</a:t>
                      </a:r>
                      <a:endParaRPr 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4" action="ppaction://hlinksldjump"/>
                        </a:rPr>
                        <a:t>100</a:t>
                      </a:r>
                      <a:endParaRPr 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5" action="ppaction://hlinksldjump"/>
                        </a:rPr>
                        <a:t>100</a:t>
                      </a:r>
                      <a:endParaRPr 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6" action="ppaction://hlinksldjump"/>
                        </a:rPr>
                        <a:t>100</a:t>
                      </a:r>
                      <a:endParaRPr lang="en-US" dirty="0" smtClean="0"/>
                    </a:p>
                  </a:txBody>
                  <a:tcPr anchor="ctr"/>
                </a:tc>
              </a:tr>
              <a:tr h="89120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7" action="ppaction://hlinksldjump"/>
                        </a:rPr>
                        <a:t>200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8" action="ppaction://hlinksldjump"/>
                        </a:rPr>
                        <a:t>200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9" action="ppaction://hlinksldjump"/>
                        </a:rPr>
                        <a:t>200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10" action="ppaction://hlinksldjump"/>
                        </a:rPr>
                        <a:t>200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11" action="ppaction://hlinksldjump"/>
                        </a:rPr>
                        <a:t>200</a:t>
                      </a:r>
                      <a:endParaRPr lang="en-US" dirty="0"/>
                    </a:p>
                  </a:txBody>
                  <a:tcPr anchor="ctr"/>
                </a:tc>
              </a:tr>
              <a:tr h="89120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12" action="ppaction://hlinksldjump"/>
                        </a:rPr>
                        <a:t>300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13" action="ppaction://hlinksldjump"/>
                        </a:rPr>
                        <a:t>300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14" action="ppaction://hlinksldjump"/>
                        </a:rPr>
                        <a:t>300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15" action="ppaction://hlinksldjump"/>
                        </a:rPr>
                        <a:t>300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16" action="ppaction://hlinksldjump"/>
                        </a:rPr>
                        <a:t>300</a:t>
                      </a:r>
                      <a:endParaRPr lang="en-US" dirty="0"/>
                    </a:p>
                  </a:txBody>
                  <a:tcPr anchor="ctr"/>
                </a:tc>
              </a:tr>
              <a:tr h="89120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17" action="ppaction://hlinksldjump"/>
                        </a:rPr>
                        <a:t>400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18" action="ppaction://hlinksldjump"/>
                        </a:rPr>
                        <a:t>400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19" action="ppaction://hlinksldjump"/>
                        </a:rPr>
                        <a:t>400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20" action="ppaction://hlinksldjump"/>
                        </a:rPr>
                        <a:t>400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21" action="ppaction://hlinksldjump"/>
                        </a:rPr>
                        <a:t>400</a:t>
                      </a:r>
                      <a:endParaRPr lang="en-US" dirty="0"/>
                    </a:p>
                  </a:txBody>
                  <a:tcPr anchor="ctr"/>
                </a:tc>
              </a:tr>
              <a:tr h="89120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22" action="ppaction://hlinksldjump"/>
                        </a:rPr>
                        <a:t>500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23" action="ppaction://hlinksldjump"/>
                        </a:rPr>
                        <a:t>500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24" action="ppaction://hlinksldjump"/>
                        </a:rPr>
                        <a:t>500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25" action="ppaction://hlinksldjump"/>
                        </a:rPr>
                        <a:t>500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hlinkClick r:id="rId26" action="ppaction://hlinksldjump"/>
                        </a:rPr>
                        <a:t>500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 4 300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10400" y="5486400"/>
            <a:ext cx="15113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 4 400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45300" y="5791200"/>
            <a:ext cx="1638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 4 500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16461"/>
          </a:xfrm>
        </p:spPr>
        <p:txBody>
          <a:bodyPr/>
          <a:lstStyle/>
          <a:p>
            <a:pPr algn="ctr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743700" y="5549900"/>
            <a:ext cx="17018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 5 100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62800" y="5702300"/>
            <a:ext cx="128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 5 200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692900" y="5575300"/>
            <a:ext cx="199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 5 300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 5 400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515100" y="5702300"/>
            <a:ext cx="1460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 5 500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616700" y="55372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 1 100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610219" y="6126163"/>
            <a:ext cx="1709539" cy="369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Cat 1 200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545093" y="6126163"/>
            <a:ext cx="1221100" cy="369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 1 300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903282" y="6126163"/>
            <a:ext cx="1123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 1 400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362700" y="5880100"/>
            <a:ext cx="170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 1 500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451600" y="6126163"/>
            <a:ext cx="135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 2 100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956300" y="5842000"/>
            <a:ext cx="1460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 2 200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388100" y="5816600"/>
            <a:ext cx="1460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137</Words>
  <Application>Microsoft Macintosh PowerPoint</Application>
  <PresentationFormat>On-screen Show (4:3)</PresentationFormat>
  <Paragraphs>80</Paragraphs>
  <Slides>27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Jeopardy!</vt:lpstr>
      <vt:lpstr>Slide 2</vt:lpstr>
      <vt:lpstr>Cat 1 100</vt:lpstr>
      <vt:lpstr> Cat 1 200</vt:lpstr>
      <vt:lpstr>Cat 1 300</vt:lpstr>
      <vt:lpstr>Cat 1 400</vt:lpstr>
      <vt:lpstr>Cat 1 500</vt:lpstr>
      <vt:lpstr>Cat 2 100</vt:lpstr>
      <vt:lpstr>Cat 2 200</vt:lpstr>
      <vt:lpstr>Cat 2 300</vt:lpstr>
      <vt:lpstr>Cat 2 400</vt:lpstr>
      <vt:lpstr>Cat 2 500</vt:lpstr>
      <vt:lpstr>Cat 3 100</vt:lpstr>
      <vt:lpstr>Cat 3 200</vt:lpstr>
      <vt:lpstr>Cat 3 300</vt:lpstr>
      <vt:lpstr>Cat 3 400</vt:lpstr>
      <vt:lpstr>Cat 3 500</vt:lpstr>
      <vt:lpstr>Cat 4 100</vt:lpstr>
      <vt:lpstr>Cat 4 200</vt:lpstr>
      <vt:lpstr>Cat 4 300</vt:lpstr>
      <vt:lpstr>Cat 4 400</vt:lpstr>
      <vt:lpstr>Cat 4 500</vt:lpstr>
      <vt:lpstr>Cat 5 100</vt:lpstr>
      <vt:lpstr>Cat 5 200</vt:lpstr>
      <vt:lpstr>Cat 5 300</vt:lpstr>
      <vt:lpstr>Cat 5 400</vt:lpstr>
      <vt:lpstr>Cat 5 500</vt:lpstr>
    </vt:vector>
  </TitlesOfParts>
  <Company>YISS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Atomic Theory Jeopardy!</dc:title>
  <dc:creator>teacher</dc:creator>
  <cp:lastModifiedBy>teacher</cp:lastModifiedBy>
  <cp:revision>22</cp:revision>
  <dcterms:created xsi:type="dcterms:W3CDTF">2010-11-22T10:30:56Z</dcterms:created>
  <dcterms:modified xsi:type="dcterms:W3CDTF">2010-11-22T10:46:50Z</dcterms:modified>
</cp:coreProperties>
</file>